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4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21" r:id="rId20"/>
    <p:sldId id="760" r:id="rId21"/>
    <p:sldId id="600" r:id="rId22"/>
    <p:sldId id="769" r:id="rId23"/>
    <p:sldId id="752" r:id="rId24"/>
    <p:sldId id="753" r:id="rId25"/>
    <p:sldId id="758" r:id="rId26"/>
    <p:sldId id="757" r:id="rId27"/>
    <p:sldId id="770" r:id="rId28"/>
    <p:sldId id="759" r:id="rId29"/>
    <p:sldId id="679" r:id="rId30"/>
    <p:sldId id="771" r:id="rId31"/>
    <p:sldId id="756" r:id="rId32"/>
    <p:sldId id="74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 autoAdjust="0"/>
    <p:restoredTop sz="82641" autoAdjust="0"/>
  </p:normalViewPr>
  <p:slideViewPr>
    <p:cSldViewPr snapToGrid="0">
      <p:cViewPr>
        <p:scale>
          <a:sx n="83" d="100"/>
          <a:sy n="83" d="100"/>
        </p:scale>
        <p:origin x="157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06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976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655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578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 dirty="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eliver:Agile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 2018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 More on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Three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DevOps for ???</a:t>
            </a: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2" y="1689098"/>
            <a:ext cx="3306520" cy="44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 More on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Three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6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Learning to Experiment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31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 More on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Three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 More on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Three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 dirty="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 dirty="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 More on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Three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 More on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Three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2914</TotalTime>
  <Words>813</Words>
  <Application>Microsoft Macintosh PowerPoint</Application>
  <PresentationFormat>画面に合わせる (4:3)</PresentationFormat>
  <Paragraphs>378</Paragraphs>
  <Slides>31</Slides>
  <Notes>30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31</vt:i4>
      </vt:variant>
    </vt:vector>
  </HeadingPairs>
  <TitlesOfParts>
    <vt:vector size="40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</vt:lpstr>
      <vt:lpstr>My Motivation</vt:lpstr>
      <vt:lpstr>Summary</vt:lpstr>
      <vt:lpstr>Summary</vt:lpstr>
      <vt:lpstr>PowerPoint プレゼンテーション</vt:lpstr>
      <vt:lpstr>解決方針</vt:lpstr>
      <vt:lpstr>Making Impacts Constantly</vt:lpstr>
      <vt:lpstr>Learning to Experiment</vt:lpstr>
      <vt:lpstr>Database DevOps</vt:lpstr>
      <vt:lpstr>PowerPoint プレゼンテーション</vt:lpstr>
      <vt:lpstr>Radical Change for Testers</vt:lpstr>
      <vt:lpstr>自動テスト＝心理的安全性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4828</cp:revision>
  <dcterms:created xsi:type="dcterms:W3CDTF">2016-11-21T06:16:44Z</dcterms:created>
  <dcterms:modified xsi:type="dcterms:W3CDTF">2018-08-09T14:08:47Z</dcterms:modified>
</cp:coreProperties>
</file>